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3" r:id="rId6"/>
    <p:sldId id="264" r:id="rId7"/>
    <p:sldId id="266" r:id="rId8"/>
    <p:sldId id="261" r:id="rId9"/>
    <p:sldId id="260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A5E8-E037-BC44-8796-709936B876C1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271AC-C6DC-7B4D-AC2A-6240EFD967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62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271AC-C6DC-7B4D-AC2A-6240EFD967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46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AC939-83BD-8041-8208-4AD072AAA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107513-E110-3B47-85B5-D5E55E20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87545F-473B-3549-A166-3445F6A7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4C241-EF2E-1140-B314-AA11754B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0124E-74EC-4D44-9E93-DCACFA47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14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0EF5E-8434-494F-AD42-F7330166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9DA17-E9CD-A443-A755-276657B13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7AEED-7BEC-824F-A60D-2675ACED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EBFAA-36A8-B240-9AE4-B45C2777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8496F2-4732-984D-9D5D-A05780AF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15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A60140-F001-DE4C-A8F3-AF357CACB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F72ACB-9D73-5C4C-AD08-916A0972E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226C7-131E-504F-A3D8-27379D80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8D073-B038-444B-972C-9579F666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18F66-EBE1-0545-B888-91521602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13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C2EFE-F962-D041-A415-70B3A1B8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AE7C0-BDDF-304D-A97E-01F3171E6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DED76-DA35-9F4E-BDFA-152F41EF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59E01-52D1-EA4C-968C-1BB7C8F6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34CA7-BBD4-BF40-99C0-44AD4BC3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48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C77E0-3126-3246-939F-E510E893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EECD0D-98C1-4D47-9F1E-D4B3BF1C7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F61DD6-7680-B84F-A452-8426A5AD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AD5A0-01D0-674C-B65B-8695B0F0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5CF4C-4C37-604F-968E-0088DC5B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33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91CD2-C1D2-094C-A48F-519246F8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F7A02-149F-1B4C-A1B1-791E1D433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61ADDE-D31E-2E42-925B-9C9F344E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7B51BD-16A4-7C4C-B52D-7C5BA459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EEB7A-0455-3B4A-BD62-AC47FE3A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BBD96C-3DC8-9042-A118-923831A2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787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311F4-CA20-CE49-AE1E-AE45EB67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687FA-2EAD-FC4B-85AD-A3A2A03C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25BEC-4270-BD4C-B5CB-16908A8E9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19AFBE-13CE-DA48-A5DA-A18396ECC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11686C-D402-9F42-B632-6E1DAD145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D0BD93-59B0-E64C-91EE-B0D7DDC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FFB5A1-8405-4E43-9035-C36B4048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B14FFB-7869-EB4C-B510-3229F354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8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A7E81-F6F7-2A4E-A96E-2F729C5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CE7BEC-9035-8548-A284-76C5E423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8E74E0-0963-4441-85AC-5C1AD7FA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375E10-1787-7246-B72F-2316573C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0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F2535D-9E28-0D4E-8926-C0B0FA3C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C02466-D211-A141-A45B-E16485A2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CE39A-B362-DE4C-8EFA-CE2E786F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70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45479-252C-E543-ABCD-43653CEB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C1404-EAB9-D844-9CDA-AFD558FB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82DA90-42B3-7B44-94B8-690B7DB9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22CD90-A489-4040-894E-12CE11A2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BF3AB1-3600-7640-84B1-F5DE5A8C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B431CA-C17E-A849-97EE-94D26E97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78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4998C-3FE1-E64C-9EA9-9A1462B0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7477E-D2C0-6546-8FE0-FB49CD545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7E027-5DD8-7944-BF52-96E5961CE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10A1D-A3BD-334C-A433-F47D33C2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5D9996-4AE1-6540-9D17-F85B47C1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1BB80-C180-0542-8F22-D846F091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18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179AE7-EBF9-D640-8E00-E923FA7E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FABC9-D431-8840-81D0-2C696B5CD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47F8F-ABAA-AE41-AB6C-4CC67D357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F5855-669F-0445-8768-0BF09CABFFCB}" type="datetimeFigureOut">
              <a:rPr kumimoji="1" lang="zh-CN" altLang="en-US" smtClean="0"/>
              <a:t>2019/10/7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3D1FF-E392-5A40-A8B6-F449409CE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B580E-F141-2848-BD07-5203CBACF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58950-0145-8547-9861-37706CEDDD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15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iswaifudoesnotexist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FE62E-37BF-6C42-80BF-2393D73A2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CN" dirty="0"/>
              <a:t>Generative Adversarial Networks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8D9FEF-B86B-514D-926C-29ABFAA85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By:</a:t>
            </a:r>
            <a:r>
              <a:rPr kumimoji="1" lang="zh-CN" altLang="en-US" dirty="0"/>
              <a:t> </a:t>
            </a:r>
            <a:r>
              <a:rPr kumimoji="1" lang="en-US" altLang="zh-CN" dirty="0"/>
              <a:t>Li min Yan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24177-EA06-544A-BA4F-2240981D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6BBA4-C0D6-F24E-95EA-6F09E200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400" dirty="0"/>
              <a:t>[1]Mehdi Mirza and Simon </a:t>
            </a:r>
            <a:r>
              <a:rPr lang="en" altLang="zh-CN" sz="1400" dirty="0" err="1"/>
              <a:t>Osindero</a:t>
            </a:r>
            <a:r>
              <a:rPr lang="en" altLang="zh-CN" sz="1400" dirty="0"/>
              <a:t>. Conditional generative adversarial </a:t>
            </a:r>
            <a:r>
              <a:rPr lang="en" altLang="zh-CN" sz="1400" dirty="0" err="1"/>
              <a:t>nets.arXivpreprint</a:t>
            </a:r>
            <a:r>
              <a:rPr lang="en" altLang="zh-CN" sz="1400" dirty="0"/>
              <a:t> arXiv:1411.1784, 2014.</a:t>
            </a:r>
          </a:p>
          <a:p>
            <a:r>
              <a:rPr lang="en" altLang="zh-CN" sz="1400" dirty="0"/>
              <a:t>[2]Christian </a:t>
            </a:r>
            <a:r>
              <a:rPr lang="en" altLang="zh-CN" sz="1400" dirty="0" err="1"/>
              <a:t>Ledig</a:t>
            </a:r>
            <a:r>
              <a:rPr lang="en" altLang="zh-CN" sz="1400" dirty="0"/>
              <a:t>, Lucas </a:t>
            </a:r>
            <a:r>
              <a:rPr lang="en" altLang="zh-CN" sz="1400" dirty="0" err="1"/>
              <a:t>Theis</a:t>
            </a:r>
            <a:r>
              <a:rPr lang="en" altLang="zh-CN" sz="1400" dirty="0"/>
              <a:t>, Ferenc </a:t>
            </a:r>
            <a:r>
              <a:rPr lang="en" altLang="zh-CN" sz="1400" dirty="0" err="1"/>
              <a:t>Huszár</a:t>
            </a:r>
            <a:r>
              <a:rPr lang="en" altLang="zh-CN" sz="1400" dirty="0"/>
              <a:t>, Jose Caballero, Andrew </a:t>
            </a:r>
            <a:r>
              <a:rPr lang="en" altLang="zh-CN" sz="1400" dirty="0" err="1"/>
              <a:t>Cunningham,Alejandro</a:t>
            </a:r>
            <a:r>
              <a:rPr lang="en" altLang="zh-CN" sz="1400" dirty="0"/>
              <a:t> Acosta, Andrew Aitken, </a:t>
            </a:r>
            <a:r>
              <a:rPr lang="en" altLang="zh-CN" sz="1400" dirty="0" err="1"/>
              <a:t>Alykhan</a:t>
            </a:r>
            <a:r>
              <a:rPr lang="en" altLang="zh-CN" sz="1400" dirty="0"/>
              <a:t> </a:t>
            </a:r>
            <a:r>
              <a:rPr lang="en" altLang="zh-CN" sz="1400" dirty="0" err="1"/>
              <a:t>Tejani</a:t>
            </a:r>
            <a:r>
              <a:rPr lang="en" altLang="zh-CN" sz="1400" dirty="0"/>
              <a:t>, Johannes </a:t>
            </a:r>
            <a:r>
              <a:rPr lang="en" altLang="zh-CN" sz="1400" dirty="0" err="1"/>
              <a:t>Totz</a:t>
            </a:r>
            <a:r>
              <a:rPr lang="en" altLang="zh-CN" sz="1400" dirty="0"/>
              <a:t>, </a:t>
            </a:r>
            <a:r>
              <a:rPr lang="en" altLang="zh-CN" sz="1400" dirty="0" err="1"/>
              <a:t>Zehan</a:t>
            </a:r>
            <a:r>
              <a:rPr lang="en" altLang="zh-CN" sz="1400" dirty="0"/>
              <a:t> </a:t>
            </a:r>
            <a:r>
              <a:rPr lang="en" altLang="zh-CN" sz="1400" dirty="0" err="1"/>
              <a:t>Wang,et</a:t>
            </a:r>
            <a:r>
              <a:rPr lang="en" altLang="zh-CN" sz="1400" dirty="0"/>
              <a:t> al.  Photo-realistic single image super-resolution using a generative </a:t>
            </a:r>
            <a:r>
              <a:rPr lang="en" altLang="zh-CN" sz="1400" dirty="0" err="1"/>
              <a:t>adversarialnetwork</a:t>
            </a:r>
            <a:r>
              <a:rPr lang="en" altLang="zh-CN" sz="1400" dirty="0"/>
              <a:t>.  </a:t>
            </a:r>
            <a:r>
              <a:rPr lang="en" altLang="zh-CN" sz="1400" dirty="0" err="1"/>
              <a:t>InProceedings</a:t>
            </a:r>
            <a:r>
              <a:rPr lang="en" altLang="zh-CN" sz="1400" dirty="0"/>
              <a:t> of the IEEE conference on computer vision and </a:t>
            </a:r>
            <a:r>
              <a:rPr lang="en" altLang="zh-CN" sz="1400" dirty="0" err="1"/>
              <a:t>patternrecognition</a:t>
            </a:r>
            <a:r>
              <a:rPr lang="en" altLang="zh-CN" sz="1400" dirty="0"/>
              <a:t>, pages 4681–4690, 2017.</a:t>
            </a:r>
          </a:p>
          <a:p>
            <a:r>
              <a:rPr lang="en" altLang="zh-CN" sz="1400" dirty="0"/>
              <a:t>[3]</a:t>
            </a:r>
            <a:r>
              <a:rPr lang="en" altLang="zh-CN" sz="1400" dirty="0" err="1"/>
              <a:t>Tero</a:t>
            </a:r>
            <a:r>
              <a:rPr lang="en" altLang="zh-CN" sz="1400" dirty="0"/>
              <a:t> </a:t>
            </a:r>
            <a:r>
              <a:rPr lang="en" altLang="zh-CN" sz="1400" dirty="0" err="1"/>
              <a:t>Karras</a:t>
            </a:r>
            <a:r>
              <a:rPr lang="en" altLang="zh-CN" sz="1400" dirty="0"/>
              <a:t>, </a:t>
            </a:r>
            <a:r>
              <a:rPr lang="en" altLang="zh-CN" sz="1400" dirty="0" err="1"/>
              <a:t>Samuli</a:t>
            </a:r>
            <a:r>
              <a:rPr lang="en" altLang="zh-CN" sz="1400" dirty="0"/>
              <a:t> Laine, and Timo </a:t>
            </a:r>
            <a:r>
              <a:rPr lang="en" altLang="zh-CN" sz="1400" dirty="0" err="1"/>
              <a:t>Aila</a:t>
            </a:r>
            <a:r>
              <a:rPr lang="en" altLang="zh-CN" sz="1400" dirty="0"/>
              <a:t>. A style-based generator architecture </a:t>
            </a:r>
            <a:r>
              <a:rPr lang="en" altLang="zh-CN" sz="1400" dirty="0" err="1"/>
              <a:t>forgenerative</a:t>
            </a:r>
            <a:r>
              <a:rPr lang="en" altLang="zh-CN" sz="1400" dirty="0"/>
              <a:t> adversarial networks. </a:t>
            </a:r>
            <a:r>
              <a:rPr lang="en" altLang="zh-CN" sz="1400" dirty="0" err="1"/>
              <a:t>InProceedings</a:t>
            </a:r>
            <a:r>
              <a:rPr lang="en" altLang="zh-CN" sz="1400" dirty="0"/>
              <a:t> of the IEEE Conference on </a:t>
            </a:r>
            <a:r>
              <a:rPr lang="en" altLang="zh-CN" sz="1400" dirty="0" err="1"/>
              <a:t>ComputerVision</a:t>
            </a:r>
            <a:r>
              <a:rPr lang="en" altLang="zh-CN" sz="1400" dirty="0"/>
              <a:t> and Pattern Recognition, pages 4401–4410, 2019.2</a:t>
            </a:r>
          </a:p>
          <a:p>
            <a:r>
              <a:rPr lang="en" altLang="zh-CN" sz="1400" dirty="0"/>
              <a:t>[</a:t>
            </a:r>
            <a:r>
              <a:rPr lang="en-US" altLang="zh-CN" sz="1400" dirty="0"/>
              <a:t>4</a:t>
            </a:r>
            <a:r>
              <a:rPr lang="en" altLang="zh-CN" sz="1400" dirty="0"/>
              <a:t>]Ian Goodfellow, Jean </a:t>
            </a:r>
            <a:r>
              <a:rPr lang="en" altLang="zh-CN" sz="1400" dirty="0" err="1"/>
              <a:t>Pouget</a:t>
            </a:r>
            <a:r>
              <a:rPr lang="en" altLang="zh-CN" sz="1400" dirty="0"/>
              <a:t>-Abadie, Mehdi Mirza, Bing Xu, David </a:t>
            </a:r>
            <a:r>
              <a:rPr lang="en" altLang="zh-CN" sz="1400" dirty="0" err="1"/>
              <a:t>Warde-Farley,Sherjil</a:t>
            </a:r>
            <a:r>
              <a:rPr lang="en" altLang="zh-CN" sz="1400" dirty="0"/>
              <a:t> </a:t>
            </a:r>
            <a:r>
              <a:rPr lang="en" altLang="zh-CN" sz="1400" dirty="0" err="1"/>
              <a:t>Ozair</a:t>
            </a:r>
            <a:r>
              <a:rPr lang="en" altLang="zh-CN" sz="1400" dirty="0"/>
              <a:t>, Aaron Courville, and </a:t>
            </a:r>
            <a:r>
              <a:rPr lang="en" altLang="zh-CN" sz="1400" dirty="0" err="1"/>
              <a:t>Yoshua</a:t>
            </a:r>
            <a:r>
              <a:rPr lang="en" altLang="zh-CN" sz="1400" dirty="0"/>
              <a:t> </a:t>
            </a:r>
            <a:r>
              <a:rPr lang="en" altLang="zh-CN" sz="1400" dirty="0" err="1"/>
              <a:t>Bengio</a:t>
            </a:r>
            <a:r>
              <a:rPr lang="en" altLang="zh-CN" sz="1400" dirty="0"/>
              <a:t>. Generative adversarial nets. </a:t>
            </a:r>
            <a:r>
              <a:rPr lang="en" altLang="zh-CN" sz="1400" dirty="0" err="1"/>
              <a:t>InAdvances</a:t>
            </a:r>
            <a:r>
              <a:rPr lang="en" altLang="zh-CN" sz="1400" dirty="0"/>
              <a:t> in neural information processing systems, pages 2672–2680, 2014.</a:t>
            </a:r>
          </a:p>
          <a:p>
            <a:r>
              <a:rPr lang="en" altLang="zh-CN" sz="1400" dirty="0"/>
              <a:t>[5]Martin </a:t>
            </a:r>
            <a:r>
              <a:rPr lang="en" altLang="zh-CN" sz="1400" dirty="0" err="1"/>
              <a:t>Arjovsky</a:t>
            </a:r>
            <a:r>
              <a:rPr lang="en" altLang="zh-CN" sz="1400" dirty="0"/>
              <a:t>, </a:t>
            </a:r>
            <a:r>
              <a:rPr lang="en" altLang="zh-CN" sz="1400" dirty="0" err="1"/>
              <a:t>Soumith</a:t>
            </a:r>
            <a:r>
              <a:rPr lang="en" altLang="zh-CN" sz="1400" dirty="0"/>
              <a:t> </a:t>
            </a:r>
            <a:r>
              <a:rPr lang="en" altLang="zh-CN" sz="1400" dirty="0" err="1"/>
              <a:t>Chintala</a:t>
            </a:r>
            <a:r>
              <a:rPr lang="en" altLang="zh-CN" sz="1400" dirty="0"/>
              <a:t>, and Léon </a:t>
            </a:r>
            <a:r>
              <a:rPr lang="en" altLang="zh-CN" sz="1400" dirty="0" err="1"/>
              <a:t>Bottou</a:t>
            </a:r>
            <a:r>
              <a:rPr lang="en" altLang="zh-CN" sz="1400" dirty="0"/>
              <a:t>.  Wasserstein </a:t>
            </a:r>
            <a:r>
              <a:rPr lang="en" altLang="zh-CN" sz="1400" dirty="0" err="1"/>
              <a:t>gan.arXivpreprint</a:t>
            </a:r>
            <a:r>
              <a:rPr lang="en" altLang="zh-CN" sz="1400" dirty="0"/>
              <a:t> arXiv:1701.07875, 2017.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13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73642-8245-BD4F-A518-AF6E945B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Content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B0688-9F5A-0C45-881F-253C4551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1261"/>
          </a:xfrm>
        </p:spPr>
        <p:txBody>
          <a:bodyPr/>
          <a:lstStyle/>
          <a:p>
            <a:r>
              <a:rPr kumimoji="1" lang="en-US" altLang="zh-CN" b="1" dirty="0"/>
              <a:t>What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  <a:endParaRPr kumimoji="1" lang="en-US" altLang="zh-CN" b="1" dirty="0"/>
          </a:p>
          <a:p>
            <a:r>
              <a:rPr kumimoji="1" lang="en-US" altLang="zh-CN" b="1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</a:p>
          <a:p>
            <a:r>
              <a:rPr kumimoji="1" lang="en-US" altLang="zh-CN" b="1" dirty="0"/>
              <a:t>C-</a:t>
            </a:r>
            <a:r>
              <a:rPr kumimoji="1" lang="en-US" altLang="zh-CN" dirty="0"/>
              <a:t>GAN&amp;</a:t>
            </a:r>
            <a:r>
              <a:rPr kumimoji="1" lang="en-US" altLang="zh-CN" b="1" dirty="0"/>
              <a:t>W-</a:t>
            </a:r>
            <a:r>
              <a:rPr kumimoji="1" lang="en-US" altLang="zh-CN" dirty="0"/>
              <a:t>GAN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12637-961C-4C4E-9E8B-7C50D8D2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04" y="1432704"/>
            <a:ext cx="3289396" cy="39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4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0B393-454C-9748-A796-9634BC55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What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  <a:endParaRPr kumimoji="1"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13FD2-9C43-614E-9A46-28491BF9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Generative Adversarial Networks</a:t>
            </a:r>
            <a:r>
              <a:rPr kumimoji="1" lang="en-US" altLang="zh-CN" dirty="0"/>
              <a:t>[1]</a:t>
            </a:r>
            <a:endParaRPr kumimoji="1" lang="en" altLang="zh-CN" dirty="0"/>
          </a:p>
          <a:p>
            <a:r>
              <a:rPr kumimoji="1" lang="en" altLang="zh-CN" dirty="0"/>
              <a:t>Generative</a:t>
            </a:r>
            <a:r>
              <a:rPr kumimoji="1" lang="en-US" altLang="zh-CN" dirty="0"/>
              <a:t>(</a:t>
            </a:r>
            <a:r>
              <a:rPr kumimoji="1" lang="en" altLang="zh-CN" dirty="0"/>
              <a:t>Generator</a:t>
            </a:r>
            <a:r>
              <a:rPr kumimoji="1" lang="en-US" altLang="zh-CN" dirty="0"/>
              <a:t>)</a:t>
            </a:r>
            <a:r>
              <a:rPr kumimoji="1" lang="en" altLang="zh-CN" dirty="0"/>
              <a:t> </a:t>
            </a:r>
            <a:endParaRPr kumimoji="1" lang="en-US" altLang="zh-CN" dirty="0"/>
          </a:p>
          <a:p>
            <a:r>
              <a:rPr kumimoji="1" lang="en" altLang="zh-CN" dirty="0"/>
              <a:t>Adversarial(D</a:t>
            </a:r>
            <a:r>
              <a:rPr lang="en" altLang="zh-CN" dirty="0"/>
              <a:t>iscriminator </a:t>
            </a:r>
            <a:r>
              <a:rPr kumimoji="1" lang="en" altLang="zh-CN" dirty="0"/>
              <a:t>)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4171B-485A-7641-8D78-6598243F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1313"/>
            <a:ext cx="10934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0612F-31BE-0647-96A6-A0B603C2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9B8F-6456-9A42-AE6B-ECCF3419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Generating data</a:t>
            </a:r>
          </a:p>
          <a:p>
            <a:pPr lvl="1"/>
            <a:r>
              <a:rPr kumimoji="1" lang="en-US" altLang="zh-CN" b="1" dirty="0">
                <a:highlight>
                  <a:srgbClr val="FFFF00"/>
                </a:highlight>
              </a:rPr>
              <a:t>Getting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more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data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en" altLang="zh-CN" dirty="0"/>
          </a:p>
          <a:p>
            <a:pPr lvl="1"/>
            <a:r>
              <a:rPr kumimoji="1" lang="en" altLang="zh-CN" dirty="0"/>
              <a:t>Creating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tings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537D3-7648-6440-9C29-90C8AA53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65" y="1825625"/>
            <a:ext cx="5656560" cy="3851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E26F50-5F39-6444-80F0-E6582BDACB0A}"/>
              </a:ext>
            </a:extLst>
          </p:cNvPr>
          <p:cNvSpPr txBox="1"/>
          <p:nvPr/>
        </p:nvSpPr>
        <p:spPr>
          <a:xfrm>
            <a:off x="6824756" y="581183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 </a:t>
            </a:r>
            <a:r>
              <a:rPr kumimoji="1" lang="en-US" altLang="zh-CN" dirty="0"/>
              <a:t>[1]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17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0612F-31BE-0647-96A6-A0B603C2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9B8F-6456-9A42-AE6B-ECCF3419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Generating data</a:t>
            </a:r>
          </a:p>
          <a:p>
            <a:pPr lvl="1"/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b="1" dirty="0">
                <a:highlight>
                  <a:srgbClr val="FFFF00"/>
                </a:highlight>
              </a:rPr>
              <a:t>Enhancing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data</a:t>
            </a:r>
            <a:endParaRPr kumimoji="1" lang="en" altLang="zh-CN" b="1" dirty="0">
              <a:highlight>
                <a:srgbClr val="FFFF00"/>
              </a:highlight>
            </a:endParaRPr>
          </a:p>
          <a:p>
            <a:pPr lvl="1"/>
            <a:r>
              <a:rPr kumimoji="1" lang="en" altLang="zh-CN" dirty="0"/>
              <a:t>Creating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tings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FA22D-6996-1A45-AC51-C892018A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549743"/>
            <a:ext cx="7886700" cy="42157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A26E04-70BF-7144-90D8-866C98F62BE2}"/>
              </a:ext>
            </a:extLst>
          </p:cNvPr>
          <p:cNvSpPr txBox="1"/>
          <p:nvPr/>
        </p:nvSpPr>
        <p:spPr>
          <a:xfrm>
            <a:off x="6668085" y="5765457"/>
            <a:ext cx="316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Super-Resolution use GAN[2]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57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FE5E9B-5266-5E4D-8FB3-FA21245B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66" y="174922"/>
            <a:ext cx="5950184" cy="66100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80612F-31BE-0647-96A6-A0B603C2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9B8F-6456-9A42-AE6B-ECCF3419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Generating data</a:t>
            </a:r>
          </a:p>
          <a:p>
            <a:pPr lvl="1"/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en" altLang="zh-CN" dirty="0"/>
          </a:p>
          <a:p>
            <a:pPr lvl="1"/>
            <a:r>
              <a:rPr kumimoji="1" lang="en" altLang="zh-CN" b="1" dirty="0">
                <a:highlight>
                  <a:srgbClr val="FFFF00"/>
                </a:highlight>
              </a:rPr>
              <a:t>Creating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new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tings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endParaRPr kumimoji="1" lang="en-US" altLang="zh-CN" b="1" dirty="0">
              <a:highlight>
                <a:srgbClr val="FFFF00"/>
              </a:highlight>
            </a:endParaRP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F533C6-782D-F24D-A132-C5D14716BDF4}"/>
              </a:ext>
            </a:extLst>
          </p:cNvPr>
          <p:cNvSpPr txBox="1"/>
          <p:nvPr/>
        </p:nvSpPr>
        <p:spPr>
          <a:xfrm>
            <a:off x="3686175" y="629844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Style-GAN[3]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84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0612F-31BE-0647-96A6-A0B603C2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9B8F-6456-9A42-AE6B-ECCF3419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Generating data</a:t>
            </a:r>
          </a:p>
          <a:p>
            <a:pPr lvl="1"/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Enhancing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en" altLang="zh-CN" dirty="0"/>
          </a:p>
          <a:p>
            <a:pPr lvl="1"/>
            <a:r>
              <a:rPr kumimoji="1" lang="en" altLang="zh-CN" b="1" dirty="0">
                <a:highlight>
                  <a:srgbClr val="FFFF00"/>
                </a:highlight>
              </a:rPr>
              <a:t>Creating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new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r>
              <a:rPr kumimoji="1" lang="en-US" altLang="zh-CN" b="1" dirty="0">
                <a:highlight>
                  <a:srgbClr val="FFFF00"/>
                </a:highlight>
              </a:rPr>
              <a:t>tings</a:t>
            </a:r>
            <a:r>
              <a:rPr kumimoji="1" lang="zh-CN" altLang="en-US" b="1" dirty="0">
                <a:highlight>
                  <a:srgbClr val="FFFF00"/>
                </a:highlight>
              </a:rPr>
              <a:t> </a:t>
            </a:r>
            <a:endParaRPr kumimoji="1" lang="en-US" altLang="zh-CN" b="1" dirty="0">
              <a:highlight>
                <a:srgbClr val="FFFF00"/>
              </a:highlight>
            </a:endParaRP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F533C6-782D-F24D-A132-C5D14716BDF4}"/>
              </a:ext>
            </a:extLst>
          </p:cNvPr>
          <p:cNvSpPr txBox="1"/>
          <p:nvPr/>
        </p:nvSpPr>
        <p:spPr>
          <a:xfrm>
            <a:off x="8086725" y="583620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Style-GAN[3]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32545C-3E24-E24E-A3E1-D5AFDD92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2462"/>
            <a:ext cx="5181600" cy="518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1A3B98-E082-3E4A-8464-2A7E1909413D}"/>
              </a:ext>
            </a:extLst>
          </p:cNvPr>
          <p:cNvSpPr/>
          <p:nvPr/>
        </p:nvSpPr>
        <p:spPr>
          <a:xfrm>
            <a:off x="481012" y="4602956"/>
            <a:ext cx="461962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18EFF"/>
                </a:solidFill>
                <a:latin typeface="Helvetica Neue" panose="02000503000000020004" pitchFamily="2" charset="0"/>
                <a:hlinkClick r:id="rId4"/>
              </a:rPr>
              <a:t>https://www.thiswaifudoesnotexist.net</a:t>
            </a:r>
            <a:endParaRPr lang="en" altLang="zh-CN" dirty="0">
              <a:solidFill>
                <a:srgbClr val="118EFF"/>
              </a:solidFill>
              <a:latin typeface="Helvetica Neue" panose="02000503000000020004" pitchFamily="2" charset="0"/>
            </a:endParaRPr>
          </a:p>
          <a:p>
            <a:r>
              <a:rPr lang="en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This</a:t>
            </a:r>
            <a:r>
              <a:rPr lang="zh-CN" altLang="en-US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“</a:t>
            </a:r>
            <a:r>
              <a:rPr lang="en-US" altLang="zh-CN" sz="2800" dirty="0" err="1">
                <a:solidFill>
                  <a:srgbClr val="118EFF"/>
                </a:solidFill>
                <a:latin typeface="Helvetica Neue" panose="02000503000000020004" pitchFamily="2" charset="0"/>
              </a:rPr>
              <a:t>waifu</a:t>
            </a:r>
            <a:r>
              <a:rPr lang="en-US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”</a:t>
            </a:r>
            <a:r>
              <a:rPr lang="zh-CN" altLang="en-US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does</a:t>
            </a:r>
            <a:r>
              <a:rPr lang="zh-CN" altLang="en-US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not</a:t>
            </a:r>
            <a:r>
              <a:rPr lang="zh-CN" altLang="en-US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rgbClr val="118EFF"/>
                </a:solidFill>
                <a:latin typeface="Helvetica Neue" panose="02000503000000020004" pitchFamily="2" charset="0"/>
              </a:rPr>
              <a:t>exist</a:t>
            </a:r>
          </a:p>
          <a:p>
            <a:r>
              <a:rPr lang="en" altLang="zh-CN" sz="2800" dirty="0">
                <a:highlight>
                  <a:srgbClr val="FFFF00"/>
                </a:highlight>
                <a:latin typeface="Helvetica Neue" panose="02000503000000020004" pitchFamily="2" charset="0"/>
              </a:rPr>
              <a:t>is available to play</a:t>
            </a:r>
            <a:endParaRPr lang="en" altLang="zh-CN" sz="2800" dirty="0"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8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6C1C5-C991-B44E-BC62-29D0DFFF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824D9-6FD1-4447-998F-1E65AF70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4008"/>
          </a:xfrm>
        </p:spPr>
        <p:txBody>
          <a:bodyPr/>
          <a:lstStyle/>
          <a:p>
            <a:r>
              <a:rPr lang="en" altLang="zh-CN" dirty="0"/>
              <a:t>Mode collapse</a:t>
            </a:r>
            <a:r>
              <a:rPr lang="en-US" altLang="zh-CN" dirty="0"/>
              <a:t>[5]</a:t>
            </a:r>
            <a:endParaRPr lang="en" altLang="zh-CN" dirty="0"/>
          </a:p>
          <a:p>
            <a:r>
              <a:rPr kumimoji="1" lang="en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00677E-AC56-E04D-9A2E-13819174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33" y="3274570"/>
            <a:ext cx="1955800" cy="213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CDA705-411E-6F41-8035-A9247E22DC0A}"/>
              </a:ext>
            </a:extLst>
          </p:cNvPr>
          <p:cNvSpPr txBox="1"/>
          <p:nvPr/>
        </p:nvSpPr>
        <p:spPr>
          <a:xfrm>
            <a:off x="1649301" y="552747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Mode collapse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17A06-A5EE-F74D-8D13-CC39EC69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95" y="3274570"/>
            <a:ext cx="1955800" cy="2133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36B10B-8D6E-E548-B498-75C39EAB707E}"/>
              </a:ext>
            </a:extLst>
          </p:cNvPr>
          <p:cNvSpPr txBox="1"/>
          <p:nvPr/>
        </p:nvSpPr>
        <p:spPr>
          <a:xfrm>
            <a:off x="7826395" y="5562198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BC9A8C-1D80-CE47-AFCF-59C4F7B17E58}"/>
              </a:ext>
            </a:extLst>
          </p:cNvPr>
          <p:cNvSpPr txBox="1"/>
          <p:nvPr/>
        </p:nvSpPr>
        <p:spPr>
          <a:xfrm>
            <a:off x="3620754" y="428061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B4DD3A-E817-7747-9C86-44C57FEF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97" y="3274570"/>
            <a:ext cx="1947803" cy="21663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56C8A9-A3C9-6F4B-BA8B-2EF0A8D1E413}"/>
              </a:ext>
            </a:extLst>
          </p:cNvPr>
          <p:cNvSpPr txBox="1"/>
          <p:nvPr/>
        </p:nvSpPr>
        <p:spPr>
          <a:xfrm>
            <a:off x="10201275" y="42719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 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43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4FA04-4396-2848-9924-6B90B5AB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C-</a:t>
            </a:r>
            <a:r>
              <a:rPr kumimoji="1" lang="en-US" altLang="zh-CN" dirty="0"/>
              <a:t>GAN&amp;</a:t>
            </a:r>
            <a:r>
              <a:rPr kumimoji="1" lang="en-US" altLang="zh-CN" b="1" dirty="0"/>
              <a:t>W-</a:t>
            </a:r>
            <a:r>
              <a:rPr kumimoji="1" lang="en-US" altLang="zh-CN" dirty="0"/>
              <a:t>GAN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6E0D7-4F6D-D54A-811B-2DE9A281C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C-GAN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[4]</a:t>
            </a:r>
          </a:p>
          <a:p>
            <a:pPr lvl="1"/>
            <a:r>
              <a:rPr kumimoji="1" lang="en-US" altLang="zh-CN" dirty="0">
                <a:highlight>
                  <a:srgbClr val="FFFF00"/>
                </a:highlight>
              </a:rPr>
              <a:t>Add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condition</a:t>
            </a:r>
          </a:p>
          <a:p>
            <a:r>
              <a:rPr kumimoji="1" lang="en-US" altLang="zh-CN" dirty="0"/>
              <a:t>W-GAN[5]</a:t>
            </a:r>
          </a:p>
          <a:p>
            <a:pPr lvl="1"/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0FB961-BA6C-C04F-967A-80B74D5D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35" y="1384875"/>
            <a:ext cx="4889579" cy="380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34FF7F-5120-464E-87DF-08EB339ECB7E}"/>
              </a:ext>
            </a:extLst>
          </p:cNvPr>
          <p:cNvSpPr txBox="1"/>
          <p:nvPr/>
        </p:nvSpPr>
        <p:spPr>
          <a:xfrm>
            <a:off x="8802909" y="500056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C-GAN[4]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33CFB2-EABF-B04B-B65A-0770F60E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21" y="3222565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240</Words>
  <Application>Microsoft Macintosh PowerPoint</Application>
  <PresentationFormat>宽屏</PresentationFormat>
  <Paragraphs>61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Helvetica Neue</vt:lpstr>
      <vt:lpstr>Office 主题​​</vt:lpstr>
      <vt:lpstr>Generative Adversarial Networks</vt:lpstr>
      <vt:lpstr>Content</vt:lpstr>
      <vt:lpstr>What is GAN？</vt:lpstr>
      <vt:lpstr>Why we need GAN？</vt:lpstr>
      <vt:lpstr>Why we need GAN？</vt:lpstr>
      <vt:lpstr>Why we need GAN？</vt:lpstr>
      <vt:lpstr>Why we need GAN？</vt:lpstr>
      <vt:lpstr>The problem of GAN</vt:lpstr>
      <vt:lpstr>C-GAN&amp;W-GAN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Microsoft Office User</dc:creator>
  <cp:lastModifiedBy>Microsoft Office User</cp:lastModifiedBy>
  <cp:revision>19</cp:revision>
  <dcterms:created xsi:type="dcterms:W3CDTF">2019-10-06T14:11:26Z</dcterms:created>
  <dcterms:modified xsi:type="dcterms:W3CDTF">2019-10-07T12:30:50Z</dcterms:modified>
</cp:coreProperties>
</file>